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85" d="100"/>
          <a:sy n="85" d="100"/>
        </p:scale>
        <p:origin x="590" y="6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590800" y="1984248"/>
            <a:ext cx="6870461" cy="1225296"/>
          </a:xfrm>
        </p:spPr>
        <p:txBody>
          <a:bodyPr/>
          <a:lstStyle/>
          <a:p>
            <a:r>
              <a:rPr lang="en-US" dirty="0"/>
              <a:t>Prabhat </a:t>
            </a:r>
            <a:r>
              <a:rPr lang="en-US" dirty="0" err="1"/>
              <a:t>sharama</a:t>
            </a:r>
            <a:br>
              <a:rPr lang="en-US" dirty="0"/>
            </a:br>
            <a:endParaRPr lang="en-US" dirty="0"/>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Full time coder</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Introduction​</a:t>
            </a:r>
          </a:p>
          <a:p>
            <a:r>
              <a:rPr lang="en-US" dirty="0"/>
              <a:t>Primary goals</a:t>
            </a:r>
          </a:p>
          <a:p>
            <a:r>
              <a:rPr lang="en-US" dirty="0"/>
              <a:t>​Areas of growth</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{D6FD613E-32BE-4D61-AD48-D22F305FE889}tf78438558_win32</Template>
  <TotalTime>2</TotalTime>
  <Words>432</Words>
  <Application>Microsoft Office PowerPoint</Application>
  <PresentationFormat>Widescreen</PresentationFormat>
  <Paragraphs>133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Prabhat sharama </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Prabhat sharama</dc:title>
  <dc:subject/>
  <dc:creator>X1 Carbon</dc:creator>
  <cp:lastModifiedBy>X1 Carbon</cp:lastModifiedBy>
  <cp:revision>1</cp:revision>
  <dcterms:created xsi:type="dcterms:W3CDTF">2023-04-26T06:23:16Z</dcterms:created>
  <dcterms:modified xsi:type="dcterms:W3CDTF">2023-04-26T06:25:41Z</dcterms:modified>
</cp:coreProperties>
</file>